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A5E72-C552-43F0-A2FE-C0CDA6F23E0F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C8273-F45B-4519-93A0-B3026FBE2B1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58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F486-0F47-4244-B8AF-8A2F212FC243}" type="datetime1">
              <a:rPr lang="fr-FR" smtClean="0"/>
              <a:t>26/10/2017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Pour toute information : 04 42 16 05 58    atelier-rehab@paysdaix-territoires.fr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3538-7BE0-484F-B180-6C4CA5C37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548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34662-8EB8-40C6-B7E8-30A8C0D01642}" type="datetime1">
              <a:rPr lang="fr-FR" smtClean="0"/>
              <a:t>26/10/2017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Pour toute information : 04 42 16 05 58    atelier-rehab@paysdaix-territoires.fr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3538-7BE0-484F-B180-6C4CA5C37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0948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1" cy="78009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C0B5-FB36-4A9C-BD28-53AB552699DD}" type="datetime1">
              <a:rPr lang="fr-FR" smtClean="0"/>
              <a:t>26/10/2017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Pour toute information : 04 42 16 05 58    atelier-rehab@paysdaix-territoires.fr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3538-7BE0-484F-B180-6C4CA5C37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72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43BE-CC81-4296-8FF9-15CCB080CD58}" type="datetime1">
              <a:rPr lang="fr-FR" smtClean="0"/>
              <a:t>26/10/2017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Pour toute information : 04 42 16 05 58    atelier-rehab@paysdaix-territoires.fr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3538-7BE0-484F-B180-6C4CA5C37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32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E6AF-ECCB-4E42-B880-7A9CFCAA8442}" type="datetime1">
              <a:rPr lang="fr-FR" smtClean="0"/>
              <a:t>26/10/2017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Pour toute information : 04 42 16 05 58    atelier-rehab@paysdaix-territoires.fr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3538-7BE0-484F-B180-6C4CA5C37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12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53ED-4FD4-4A44-BBCA-811A45385D2D}" type="datetime1">
              <a:rPr lang="fr-FR" smtClean="0"/>
              <a:t>26/10/2017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Pour toute information : 04 42 16 05 58    atelier-rehab@paysdaix-territoires.fr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3538-7BE0-484F-B180-6C4CA5C37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27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42DB-5C19-4777-8F1F-EEB9E23BFD54}" type="datetime1">
              <a:rPr lang="fr-FR" smtClean="0"/>
              <a:t>26/10/2017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Pour toute information : 04 42 16 05 58    atelier-rehab@paysdaix-territoires.fr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3538-7BE0-484F-B180-6C4CA5C37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761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060F-73BE-4450-A6E4-E9FAD2DA3D55}" type="datetime1">
              <a:rPr lang="fr-FR" smtClean="0"/>
              <a:t>26/10/2017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Pour toute information : 04 42 16 05 58    atelier-rehab@paysdaix-territoires.fr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3538-7BE0-484F-B180-6C4CA5C37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173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5B70-5960-4CA8-8FEF-95418515F693}" type="datetime1">
              <a:rPr lang="fr-FR" smtClean="0"/>
              <a:t>26/10/2017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Pour toute information : 04 42 16 05 58    atelier-rehab@paysdaix-territoires.fr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3538-7BE0-484F-B180-6C4CA5C37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34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EBA9-60AE-4408-8CCF-9CFB6E35788D}" type="datetime1">
              <a:rPr lang="fr-FR" smtClean="0"/>
              <a:t>26/10/2017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Pour toute information : 04 42 16 05 58    atelier-rehab@paysdaix-territoires.fr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3538-7BE0-484F-B180-6C4CA5C37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62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DE3B-7CC1-4136-A093-8D8C78B00759}" type="datetime1">
              <a:rPr lang="fr-FR" smtClean="0"/>
              <a:t>26/10/2017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Pour toute information : 04 42 16 05 58    atelier-rehab@paysdaix-territoires.fr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3538-7BE0-484F-B180-6C4CA5C37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44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0F9B5-15A7-4615-9021-7D1D42750C5E}" type="datetime1">
              <a:rPr lang="fr-FR" smtClean="0"/>
              <a:t>26/10/2017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Pour toute information : 04 42 16 05 58    atelier-rehab@paysdaix-territoires.fr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A3538-7BE0-484F-B180-6C4CA5C370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73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0" y="4462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5"/>
                </a:solidFill>
                <a:latin typeface="Candara" panose="020E0502030303020204" pitchFamily="34" charset="0"/>
              </a:rPr>
              <a:t>PROGRAMME DES RENCONTRES DE L’HABITAT </a:t>
            </a:r>
          </a:p>
          <a:p>
            <a:pPr algn="ctr"/>
            <a:r>
              <a:rPr lang="fr-FR" b="1" dirty="0" smtClean="0">
                <a:solidFill>
                  <a:schemeClr val="accent5"/>
                </a:solidFill>
                <a:latin typeface="Candara" panose="020E0502030303020204" pitchFamily="34" charset="0"/>
              </a:rPr>
              <a:t>2 rue Lapierre – Aix en </a:t>
            </a:r>
            <a:r>
              <a:rPr lang="fr-FR" b="1" dirty="0">
                <a:solidFill>
                  <a:schemeClr val="accent5"/>
                </a:solidFill>
                <a:latin typeface="Candara" panose="020E0502030303020204" pitchFamily="34" charset="0"/>
              </a:rPr>
              <a:t>P</a:t>
            </a:r>
            <a:r>
              <a:rPr lang="fr-FR" b="1" dirty="0" smtClean="0">
                <a:solidFill>
                  <a:schemeClr val="accent5"/>
                </a:solidFill>
                <a:latin typeface="Candara" panose="020E0502030303020204" pitchFamily="34" charset="0"/>
              </a:rPr>
              <a:t>rovence</a:t>
            </a:r>
          </a:p>
          <a:p>
            <a:pPr algn="ctr"/>
            <a:r>
              <a:rPr lang="fr-FR" b="1" dirty="0" smtClean="0">
                <a:solidFill>
                  <a:schemeClr val="accent5"/>
                </a:solidFill>
                <a:latin typeface="Candara" panose="020E0502030303020204" pitchFamily="34" charset="0"/>
              </a:rPr>
              <a:t>DE L’ATELIER DE LA REHABILITATION URBAINE 2017 - 2018</a:t>
            </a:r>
            <a:endParaRPr lang="fr-FR" b="1" dirty="0">
              <a:solidFill>
                <a:schemeClr val="accent5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64760"/>
              </p:ext>
            </p:extLst>
          </p:nvPr>
        </p:nvGraphicFramePr>
        <p:xfrm>
          <a:off x="809582" y="1268760"/>
          <a:ext cx="7524836" cy="51038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{35758FB7-9AC5-4552-8A53-C91805E547FA}</a:tableStyleId>
              </a:tblPr>
              <a:tblGrid>
                <a:gridCol w="3762418"/>
                <a:gridCol w="3762418"/>
              </a:tblGrid>
              <a:tr h="46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1" dirty="0" smtClean="0">
                          <a:solidFill>
                            <a:schemeClr val="accent6"/>
                          </a:solidFill>
                          <a:latin typeface="Candara" panose="020E0502030303020204" pitchFamily="34" charset="0"/>
                        </a:rPr>
                        <a:t>DATE</a:t>
                      </a:r>
                      <a:endParaRPr lang="fr-FR" sz="16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1" dirty="0" smtClean="0">
                          <a:solidFill>
                            <a:schemeClr val="accent6"/>
                          </a:solidFill>
                          <a:latin typeface="Candara" panose="020E0502030303020204" pitchFamily="34" charset="0"/>
                        </a:rPr>
                        <a:t>THEME</a:t>
                      </a:r>
                      <a:endParaRPr lang="fr-FR" sz="16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709838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Candara" panose="020E0502030303020204" pitchFamily="34" charset="0"/>
                        </a:rPr>
                        <a:t>24 novembre 2017</a:t>
                      </a:r>
                      <a:endParaRPr lang="fr-FR" sz="1400" b="1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1200" b="0" dirty="0" smtClean="0">
                          <a:latin typeface="Candara" panose="020E0502030303020204" pitchFamily="34" charset="0"/>
                        </a:rPr>
                        <a:t>Aides à la rénovation dans l’habitat ancien</a:t>
                      </a:r>
                    </a:p>
                    <a:p>
                      <a:pPr lvl="0" algn="ctr"/>
                      <a:r>
                        <a:rPr lang="fr-FR" sz="1200" b="0" dirty="0" smtClean="0">
                          <a:latin typeface="Candara" panose="020E0502030303020204" pitchFamily="34" charset="0"/>
                        </a:rPr>
                        <a:t> (Programme PIG)</a:t>
                      </a:r>
                    </a:p>
                    <a:p>
                      <a:pPr lvl="0" algn="ctr"/>
                      <a:r>
                        <a:rPr lang="fr-FR" sz="1200" b="0" dirty="0" smtClean="0">
                          <a:latin typeface="Candara" panose="020E0502030303020204" pitchFamily="34" charset="0"/>
                        </a:rPr>
                        <a:t>Mieux Habiter Mieux Louer </a:t>
                      </a:r>
                    </a:p>
                    <a:p>
                      <a:pPr lvl="0" algn="ctr"/>
                      <a:r>
                        <a:rPr lang="fr-FR" sz="1200" b="0" dirty="0" smtClean="0">
                          <a:latin typeface="Candara" panose="020E0502030303020204" pitchFamily="34" charset="0"/>
                        </a:rPr>
                        <a:t>Aides à la rénovation énergétique</a:t>
                      </a:r>
                      <a:endParaRPr lang="fr-FR" sz="1200" b="0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6951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latin typeface="Candara" panose="020E0502030303020204" pitchFamily="34" charset="0"/>
                        </a:rPr>
                        <a:t>26 janvier 2018</a:t>
                      </a:r>
                      <a:endParaRPr lang="fr-FR" sz="1400" b="1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1200" b="0" dirty="0" smtClean="0">
                          <a:latin typeface="Candara" panose="020E0502030303020204" pitchFamily="34" charset="0"/>
                        </a:rPr>
                        <a:t>Programme P.A.S. </a:t>
                      </a:r>
                    </a:p>
                    <a:p>
                      <a:pPr lvl="0" algn="ctr"/>
                      <a:r>
                        <a:rPr lang="fr-FR" sz="1100" b="0" i="1" dirty="0" smtClean="0">
                          <a:latin typeface="Candara" panose="020E0502030303020204" pitchFamily="34" charset="0"/>
                        </a:rPr>
                        <a:t>(Propriétaire Pays d’Aix Solidaire)</a:t>
                      </a:r>
                    </a:p>
                    <a:p>
                      <a:pPr lvl="0" algn="ctr"/>
                      <a:r>
                        <a:rPr lang="fr-FR" sz="1200" b="0" dirty="0" smtClean="0">
                          <a:latin typeface="Candara" panose="020E0502030303020204" pitchFamily="34" charset="0"/>
                        </a:rPr>
                        <a:t>Les avantages du locatif en bail glissant</a:t>
                      </a:r>
                      <a:endParaRPr lang="fr-FR" sz="1200" b="0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6196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latin typeface="Candara" panose="020E0502030303020204" pitchFamily="34" charset="0"/>
                        </a:rPr>
                        <a:t>23 mars 2018</a:t>
                      </a:r>
                      <a:endParaRPr lang="fr-FR" sz="1400" b="1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1200" b="0" dirty="0" smtClean="0">
                          <a:latin typeface="Candara" panose="020E0502030303020204" pitchFamily="34" charset="0"/>
                        </a:rPr>
                        <a:t>PSMV – Réglementation centre-ville </a:t>
                      </a:r>
                    </a:p>
                    <a:p>
                      <a:pPr lvl="0" algn="ctr"/>
                      <a:r>
                        <a:rPr lang="fr-FR" sz="1200" b="0" dirty="0" smtClean="0">
                          <a:latin typeface="Candara" panose="020E0502030303020204" pitchFamily="34" charset="0"/>
                        </a:rPr>
                        <a:t>PMR – Espace Public</a:t>
                      </a:r>
                      <a:endParaRPr lang="fr-FR" sz="1200" b="0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6196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latin typeface="Candara" panose="020E0502030303020204" pitchFamily="34" charset="0"/>
                        </a:rPr>
                        <a:t>25 mai 2018</a:t>
                      </a:r>
                      <a:endParaRPr lang="fr-FR" sz="1400" b="1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1200" b="0" dirty="0" smtClean="0">
                          <a:latin typeface="Candara" panose="020E0502030303020204" pitchFamily="34" charset="0"/>
                        </a:rPr>
                        <a:t>Défiscalisation dans  l’ancien</a:t>
                      </a:r>
                    </a:p>
                    <a:p>
                      <a:pPr lvl="0" algn="ctr"/>
                      <a:r>
                        <a:rPr lang="fr-FR" sz="1200" b="0" dirty="0" smtClean="0">
                          <a:latin typeface="Candara" panose="020E0502030303020204" pitchFamily="34" charset="0"/>
                        </a:rPr>
                        <a:t>(Pinel, Malraux)</a:t>
                      </a:r>
                    </a:p>
                    <a:p>
                      <a:pPr lvl="0" algn="ctr"/>
                      <a:r>
                        <a:rPr lang="fr-FR" sz="1200" b="0" dirty="0" smtClean="0">
                          <a:latin typeface="Candara" panose="020E0502030303020204" pitchFamily="34" charset="0"/>
                        </a:rPr>
                        <a:t>Simulation de prêt et </a:t>
                      </a:r>
                      <a:r>
                        <a:rPr lang="fr-FR" sz="1200" b="0" smtClean="0">
                          <a:latin typeface="Candara" panose="020E0502030303020204" pitchFamily="34" charset="0"/>
                        </a:rPr>
                        <a:t>de défiscalisation</a:t>
                      </a:r>
                      <a:endParaRPr lang="fr-FR" sz="1200" b="0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6196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latin typeface="Candara" panose="020E0502030303020204" pitchFamily="34" charset="0"/>
                        </a:rPr>
                        <a:t>06 juillet 2018</a:t>
                      </a:r>
                      <a:endParaRPr lang="fr-FR" sz="1400" b="1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1200" b="0" dirty="0" smtClean="0">
                          <a:latin typeface="Candara" panose="020E0502030303020204" pitchFamily="34" charset="0"/>
                        </a:rPr>
                        <a:t>Bien vivre en copropriété </a:t>
                      </a:r>
                    </a:p>
                    <a:p>
                      <a:pPr lvl="0" algn="ctr"/>
                      <a:r>
                        <a:rPr lang="fr-FR" sz="1200" b="0" dirty="0" smtClean="0">
                          <a:latin typeface="Candara" panose="020E0502030303020204" pitchFamily="34" charset="0"/>
                        </a:rPr>
                        <a:t>(Règlement, AG)</a:t>
                      </a:r>
                      <a:endParaRPr lang="fr-FR" sz="1200" b="0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6196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latin typeface="Candara" panose="020E0502030303020204" pitchFamily="34" charset="0"/>
                        </a:rPr>
                        <a:t>28 septembre 2018</a:t>
                      </a:r>
                      <a:endParaRPr lang="fr-FR" sz="1400" b="1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1200" b="0" dirty="0" smtClean="0">
                          <a:latin typeface="Candara" panose="020E0502030303020204" pitchFamily="34" charset="0"/>
                        </a:rPr>
                        <a:t>Aides à la pierre</a:t>
                      </a:r>
                    </a:p>
                    <a:p>
                      <a:pPr lvl="0" algn="ctr"/>
                      <a:r>
                        <a:rPr lang="fr-FR" sz="1200" b="0" dirty="0" smtClean="0">
                          <a:latin typeface="Candara" panose="020E0502030303020204" pitchFamily="34" charset="0"/>
                        </a:rPr>
                        <a:t>Succession - Donation</a:t>
                      </a:r>
                      <a:endParaRPr lang="fr-FR" sz="1200" b="0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6196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latin typeface="Candara" panose="020E0502030303020204" pitchFamily="34" charset="0"/>
                        </a:rPr>
                        <a:t>23 novembre 2018</a:t>
                      </a:r>
                      <a:endParaRPr lang="fr-FR" sz="1400" b="1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latin typeface="Candara" panose="020E0502030303020204" pitchFamily="34" charset="0"/>
                        </a:rPr>
                        <a:t>Questions juridiques, financières et fiscales </a:t>
                      </a:r>
                      <a:endParaRPr lang="fr-FR" sz="1200" b="0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1026" name="Picture 2" descr="http://www.paysdaix-territoires.fr/wp-content/uploads/2016/12/A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224136" cy="75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W:\COMMUN\LOGOS\SP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22211"/>
            <a:ext cx="792088" cy="43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Pour toute information : 04 42 16 05 58    atelier-rehab@paysdaix-territoires.fr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82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135</Words>
  <Application>Microsoft Office PowerPoint</Application>
  <PresentationFormat>Affichage à l'écran (4:3)</PresentationFormat>
  <Paragraphs>30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SEMEPA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Caroline CP. Piquerel</dc:creator>
  <cp:lastModifiedBy>Util01</cp:lastModifiedBy>
  <cp:revision>36</cp:revision>
  <cp:lastPrinted>2017-10-26T14:00:58Z</cp:lastPrinted>
  <dcterms:created xsi:type="dcterms:W3CDTF">2017-09-22T09:39:59Z</dcterms:created>
  <dcterms:modified xsi:type="dcterms:W3CDTF">2017-10-26T14:54:34Z</dcterms:modified>
</cp:coreProperties>
</file>